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27368-4C97-477F-81E1-3D390AC2B3F8}" type="datetimeFigureOut">
              <a:rPr lang="ru-RU" smtClean="0"/>
              <a:pPr/>
              <a:t>09.08.2019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B2BF-F52F-40D6-95E1-5FC57281CE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27368-4C97-477F-81E1-3D390AC2B3F8}" type="datetimeFigureOut">
              <a:rPr lang="ru-RU" smtClean="0"/>
              <a:pPr/>
              <a:t>09.08.2019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B2BF-F52F-40D6-95E1-5FC57281CE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27368-4C97-477F-81E1-3D390AC2B3F8}" type="datetimeFigureOut">
              <a:rPr lang="ru-RU" smtClean="0"/>
              <a:pPr/>
              <a:t>09.08.2019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B2BF-F52F-40D6-95E1-5FC57281CE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27368-4C97-477F-81E1-3D390AC2B3F8}" type="datetimeFigureOut">
              <a:rPr lang="ru-RU" smtClean="0"/>
              <a:pPr/>
              <a:t>09.08.2019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B2BF-F52F-40D6-95E1-5FC57281CE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27368-4C97-477F-81E1-3D390AC2B3F8}" type="datetimeFigureOut">
              <a:rPr lang="ru-RU" smtClean="0"/>
              <a:pPr/>
              <a:t>09.08.2019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B2BF-F52F-40D6-95E1-5FC57281CE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27368-4C97-477F-81E1-3D390AC2B3F8}" type="datetimeFigureOut">
              <a:rPr lang="ru-RU" smtClean="0"/>
              <a:pPr/>
              <a:t>09.08.2019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B2BF-F52F-40D6-95E1-5FC57281CE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27368-4C97-477F-81E1-3D390AC2B3F8}" type="datetimeFigureOut">
              <a:rPr lang="ru-RU" smtClean="0"/>
              <a:pPr/>
              <a:t>09.08.2019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B2BF-F52F-40D6-95E1-5FC57281CE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27368-4C97-477F-81E1-3D390AC2B3F8}" type="datetimeFigureOut">
              <a:rPr lang="ru-RU" smtClean="0"/>
              <a:pPr/>
              <a:t>09.08.2019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B2BF-F52F-40D6-95E1-5FC57281CE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27368-4C97-477F-81E1-3D390AC2B3F8}" type="datetimeFigureOut">
              <a:rPr lang="ru-RU" smtClean="0"/>
              <a:pPr/>
              <a:t>09.08.2019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B2BF-F52F-40D6-95E1-5FC57281CE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27368-4C97-477F-81E1-3D390AC2B3F8}" type="datetimeFigureOut">
              <a:rPr lang="ru-RU" smtClean="0"/>
              <a:pPr/>
              <a:t>09.08.2019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B2BF-F52F-40D6-95E1-5FC57281CE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27368-4C97-477F-81E1-3D390AC2B3F8}" type="datetimeFigureOut">
              <a:rPr lang="ru-RU" smtClean="0"/>
              <a:pPr/>
              <a:t>09.08.2019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B2BF-F52F-40D6-95E1-5FC57281CE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27368-4C97-477F-81E1-3D390AC2B3F8}" type="datetimeFigureOut">
              <a:rPr lang="ru-RU" smtClean="0"/>
              <a:pPr/>
              <a:t>09.08.2019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4B2BF-F52F-40D6-95E1-5FC57281CE3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2500306"/>
            <a:ext cx="635798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кольная 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форма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166"/>
            <a:ext cx="3885878" cy="635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000496" y="2071678"/>
            <a:ext cx="418697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Бордовый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однотонный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галстук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885611"/>
            <a:ext cx="4063183" cy="5972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928670"/>
            <a:ext cx="2573929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071538" y="214290"/>
            <a:ext cx="764386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Бордовая  галочка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9</Words>
  <Application>Microsoft Office PowerPoint</Application>
  <PresentationFormat>Экран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</dc:creator>
  <cp:lastModifiedBy>Админ</cp:lastModifiedBy>
  <cp:revision>5</cp:revision>
  <dcterms:created xsi:type="dcterms:W3CDTF">2014-01-24T12:42:34Z</dcterms:created>
  <dcterms:modified xsi:type="dcterms:W3CDTF">2019-08-09T18:37:14Z</dcterms:modified>
</cp:coreProperties>
</file>